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 autoCompressPictures="0">
  <p:sldMasterIdLst>
    <p:sldMasterId id="2147483648" r:id="rId1"/>
  </p:sldMasterIdLst>
  <p:notesMasterIdLst>
    <p:notesMasterId r:id="rId6"/>
  </p:notesMasterIdLst>
  <p:handoutMasterIdLst>
    <p:handoutMasterId r:id="rId7"/>
  </p:handout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33252"/>
    <a:srgbClr val="595959"/>
    <a:srgbClr val="A6A6A6"/>
    <a:srgbClr val="D285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865" autoAdjust="0"/>
    <p:restoredTop sz="94674" autoAdjust="0"/>
  </p:normalViewPr>
  <p:slideViewPr>
    <p:cSldViewPr snapToGrid="0" snapToObjects="1" showGuides="1">
      <p:cViewPr varScale="1">
        <p:scale>
          <a:sx n="119" d="100"/>
          <a:sy n="119" d="100"/>
        </p:scale>
        <p:origin x="1808" y="19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C4E6912A-7826-0746-8C65-A2A727104F4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DD4B0C2-5DDA-E748-A789-9DA925566122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612485-8A34-004F-96B2-DB2021BE5EF9}" type="datetimeFigureOut">
              <a:rPr lang="en-US" smtClean="0"/>
              <a:t>2/21/18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D19557A-C2AA-764E-ACA2-86A0CC5BA012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9515BCA-6D24-524C-ABFC-E57C08EC4A4B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4997D6-9A59-9D4A-A99F-EF196F6068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968264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CCFE879-281A-BE40-8999-3A44B4A13A79}" type="datetimeFigureOut">
              <a:rPr lang="en-US" smtClean="0"/>
              <a:t>2/21/18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946DBD9-395E-1D45-979E-213AFF0798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602460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NC_Title-01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0" name="Title 1"/>
          <p:cNvSpPr>
            <a:spLocks noGrp="1"/>
          </p:cNvSpPr>
          <p:nvPr>
            <p:ph type="title" hasCustomPrompt="1"/>
          </p:nvPr>
        </p:nvSpPr>
        <p:spPr>
          <a:xfrm>
            <a:off x="4571999" y="4686300"/>
            <a:ext cx="3789311" cy="930275"/>
          </a:xfrm>
          <a:prstGeom prst="rect">
            <a:avLst/>
          </a:prstGeom>
        </p:spPr>
        <p:txBody>
          <a:bodyPr anchor="t"/>
          <a:lstStyle>
            <a:lvl1pPr algn="r">
              <a:defRPr sz="2600" b="0" cap="all">
                <a:solidFill>
                  <a:srgbClr val="595959"/>
                </a:solidFill>
                <a:latin typeface="Alright Sans Regular"/>
                <a:cs typeface="Alright Sans Regular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396E816-84C9-7D4D-A087-F93950518EE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396E816-84C9-7D4D-A087-F93950518EE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396E816-84C9-7D4D-A087-F93950518EE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NC_Main-01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0" name="Content Placeholder 2"/>
          <p:cNvSpPr>
            <a:spLocks noGrp="1"/>
          </p:cNvSpPr>
          <p:nvPr>
            <p:ph idx="13"/>
          </p:nvPr>
        </p:nvSpPr>
        <p:spPr>
          <a:xfrm>
            <a:off x="1282700" y="2336801"/>
            <a:ext cx="6540500" cy="3263898"/>
          </a:xfrm>
          <a:prstGeom prst="rect">
            <a:avLst/>
          </a:prstGeom>
        </p:spPr>
        <p:txBody>
          <a:bodyPr/>
          <a:lstStyle>
            <a:lvl1pPr>
              <a:buNone/>
              <a:defRPr sz="1500">
                <a:solidFill>
                  <a:srgbClr val="233252"/>
                </a:solidFill>
                <a:latin typeface="Alright Sans Regular"/>
                <a:cs typeface="Alright Sans Regular"/>
              </a:defRPr>
            </a:lvl1pPr>
            <a:lvl2pPr>
              <a:buFont typeface="Arial"/>
              <a:buChar char="•"/>
              <a:defRPr sz="2000">
                <a:solidFill>
                  <a:srgbClr val="233252"/>
                </a:solidFill>
                <a:latin typeface="Alright Sans Regular"/>
                <a:cs typeface="Alright Sans Regular"/>
              </a:defRPr>
            </a:lvl2pPr>
            <a:lvl3pPr>
              <a:defRPr sz="2000">
                <a:solidFill>
                  <a:srgbClr val="233252"/>
                </a:solidFill>
                <a:latin typeface="Alright Sans Regular"/>
                <a:cs typeface="Alright Sans Regular"/>
              </a:defRPr>
            </a:lvl3pPr>
            <a:lvl4pPr>
              <a:buFont typeface="Arial"/>
              <a:buChar char="•"/>
              <a:defRPr sz="2000">
                <a:solidFill>
                  <a:srgbClr val="233252"/>
                </a:solidFill>
                <a:latin typeface="Alright Sans Regular"/>
                <a:cs typeface="Alright Sans Regular"/>
              </a:defRPr>
            </a:lvl4pPr>
            <a:lvl5pPr>
              <a:buFont typeface="Arial"/>
              <a:buChar char="•"/>
              <a:defRPr sz="2000">
                <a:solidFill>
                  <a:srgbClr val="233252"/>
                </a:solidFill>
                <a:latin typeface="Alright Sans Regular"/>
                <a:cs typeface="Alright Sans Regular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520700" y="1498601"/>
            <a:ext cx="8064500" cy="838200"/>
          </a:xfrm>
          <a:prstGeom prst="rect">
            <a:avLst/>
          </a:prstGeom>
        </p:spPr>
        <p:txBody>
          <a:bodyPr/>
          <a:lstStyle>
            <a:lvl1pPr algn="l">
              <a:defRPr sz="2100" b="0" i="0">
                <a:solidFill>
                  <a:srgbClr val="233252"/>
                </a:solidFill>
                <a:latin typeface="Alright Sans Regular"/>
                <a:cs typeface="Alright Sans Regular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NC_Sections-01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0" name="Title 1"/>
          <p:cNvSpPr>
            <a:spLocks noGrp="1"/>
          </p:cNvSpPr>
          <p:nvPr>
            <p:ph type="title" hasCustomPrompt="1"/>
          </p:nvPr>
        </p:nvSpPr>
        <p:spPr>
          <a:xfrm>
            <a:off x="4571999" y="4686300"/>
            <a:ext cx="3789311" cy="930275"/>
          </a:xfrm>
          <a:prstGeom prst="rect">
            <a:avLst/>
          </a:prstGeom>
        </p:spPr>
        <p:txBody>
          <a:bodyPr anchor="t"/>
          <a:lstStyle>
            <a:lvl1pPr algn="r">
              <a:defRPr sz="2600" b="0" cap="all">
                <a:solidFill>
                  <a:srgbClr val="FFFFFF"/>
                </a:solidFill>
                <a:latin typeface="Alright Sans Regular"/>
                <a:cs typeface="Alright Sans Regular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NC_Alternate-01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0" y="363538"/>
            <a:ext cx="7366000" cy="1143000"/>
          </a:xfrm>
          <a:prstGeom prst="rect">
            <a:avLst/>
          </a:prstGeom>
        </p:spPr>
        <p:txBody>
          <a:bodyPr vert="horz"/>
          <a:lstStyle>
            <a:lvl1pPr algn="r">
              <a:defRPr sz="2600">
                <a:solidFill>
                  <a:srgbClr val="233252"/>
                </a:solidFill>
                <a:latin typeface="Alright Sans Regular"/>
                <a:cs typeface="Alright Sans Regular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396E816-84C9-7D4D-A087-F93950518EE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396E816-84C9-7D4D-A087-F93950518EE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396E816-84C9-7D4D-A087-F93950518EE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396E816-84C9-7D4D-A087-F93950518EE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396E816-84C9-7D4D-A087-F93950518EE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0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NC_Title-0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433697" y="4681795"/>
            <a:ext cx="3927614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600" dirty="0">
                <a:solidFill>
                  <a:srgbClr val="595959"/>
                </a:solidFill>
                <a:latin typeface="Alright Sans Regular"/>
                <a:cs typeface="Alright Sans Regular"/>
              </a:rPr>
              <a:t>PRESENTATION TITLE</a:t>
            </a:r>
            <a:br>
              <a:rPr lang="en-US" sz="2600" dirty="0">
                <a:solidFill>
                  <a:srgbClr val="595959"/>
                </a:solidFill>
                <a:latin typeface="Alright Sans Regular"/>
                <a:cs typeface="Alright Sans Regular"/>
              </a:rPr>
            </a:br>
            <a:r>
              <a:rPr lang="en-US" sz="2600" dirty="0">
                <a:solidFill>
                  <a:srgbClr val="595959"/>
                </a:solidFill>
                <a:latin typeface="Alright Sans Regular"/>
                <a:cs typeface="Alright Sans Regular"/>
              </a:rPr>
              <a:t>8/15/2018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75129B3-2C05-9943-B068-9009BD89FF78}"/>
              </a:ext>
            </a:extLst>
          </p:cNvPr>
          <p:cNvSpPr txBox="1"/>
          <p:nvPr/>
        </p:nvSpPr>
        <p:spPr>
          <a:xfrm>
            <a:off x="131240" y="6488668"/>
            <a:ext cx="362796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0" i="0" dirty="0">
                <a:solidFill>
                  <a:schemeClr val="bg1"/>
                </a:solidFill>
                <a:latin typeface="Alright Sans Regular"/>
                <a:cs typeface="Alright Sans Regular"/>
              </a:rPr>
              <a:t>Northland</a:t>
            </a:r>
            <a:r>
              <a:rPr lang="en-US" sz="1100" b="0" i="0" baseline="0" dirty="0">
                <a:solidFill>
                  <a:schemeClr val="bg1"/>
                </a:solidFill>
                <a:latin typeface="Alright Sans Regular"/>
                <a:cs typeface="Alright Sans Regular"/>
              </a:rPr>
              <a:t> College / Presentation Name / 8/15/2018</a:t>
            </a:r>
            <a:endParaRPr lang="en-US" sz="1100" b="0" i="0" dirty="0">
              <a:solidFill>
                <a:schemeClr val="bg1"/>
              </a:solidFill>
              <a:latin typeface="Alright Sans Regular"/>
              <a:cs typeface="Alright Sans Regular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E27C464-097B-5B47-9B87-AAB83B900B68}"/>
              </a:ext>
            </a:extLst>
          </p:cNvPr>
          <p:cNvSpPr txBox="1"/>
          <p:nvPr/>
        </p:nvSpPr>
        <p:spPr>
          <a:xfrm>
            <a:off x="131240" y="6488668"/>
            <a:ext cx="362796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0" i="0" dirty="0">
                <a:solidFill>
                  <a:schemeClr val="bg1"/>
                </a:solidFill>
                <a:latin typeface="Alright Sans Regular"/>
                <a:cs typeface="Alright Sans Regular"/>
              </a:rPr>
              <a:t>Northland</a:t>
            </a:r>
            <a:r>
              <a:rPr lang="en-US" sz="1100" b="0" i="0" baseline="0" dirty="0">
                <a:solidFill>
                  <a:schemeClr val="bg1"/>
                </a:solidFill>
                <a:latin typeface="Alright Sans Regular"/>
                <a:cs typeface="Alright Sans Regular"/>
              </a:rPr>
              <a:t> College / Presentation Name / </a:t>
            </a:r>
            <a:r>
              <a:rPr lang="en-US" sz="1100" b="0" i="0" baseline="0" dirty="0" err="1">
                <a:solidFill>
                  <a:schemeClr val="bg1"/>
                </a:solidFill>
                <a:latin typeface="Alright Sans Regular"/>
                <a:cs typeface="Alright Sans Regular"/>
              </a:rPr>
              <a:t>x.xx.xx</a:t>
            </a:r>
            <a:endParaRPr lang="en-US" sz="1100" b="0" i="0" dirty="0">
              <a:solidFill>
                <a:schemeClr val="bg1"/>
              </a:solidFill>
              <a:latin typeface="Alright Sans Regular"/>
              <a:cs typeface="Alright Sans Regular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110</TotalTime>
  <Words>20</Words>
  <Application>Microsoft Macintosh PowerPoint</Application>
  <PresentationFormat>On-screen Show (4:3)</PresentationFormat>
  <Paragraphs>3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Alright Sans Regular</vt:lpstr>
      <vt:lpstr>Arial</vt:lpstr>
      <vt:lpstr>Calibri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16.0010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Andrew Weaver</dc:creator>
  <cp:lastModifiedBy>Microsoft Office User</cp:lastModifiedBy>
  <cp:revision>7</cp:revision>
  <dcterms:created xsi:type="dcterms:W3CDTF">2015-03-18T04:55:18Z</dcterms:created>
  <dcterms:modified xsi:type="dcterms:W3CDTF">2018-02-21T16:40:29Z</dcterms:modified>
</cp:coreProperties>
</file>